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25" r:id="rId5"/>
    <p:sldId id="326" r:id="rId6"/>
    <p:sldId id="327" r:id="rId7"/>
    <p:sldId id="328" r:id="rId8"/>
    <p:sldId id="330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55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4E2525-1762-4758-95A9-6BDE2C608EE0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8ED30-BE94-4839-8F4D-D5EE2CF862FA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6203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185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8488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D4F7A8-39B8-4C79-8FEE-1A7FD2619318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3739D-917E-4B4B-B178-37C4BA23BEB5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04C54-86D5-40CA-B514-7F29D695F732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1135E-517B-4C1B-A83F-3FEFA0114CF2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57B51-8261-4190-87F4-09C3551EFB7D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1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7" name="Текстовое поле 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«</a:t>
            </a:r>
          </a:p>
        </p:txBody>
      </p:sp>
      <p:sp>
        <p:nvSpPr>
          <p:cNvPr id="18" name="Текстовое поле 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»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2A64E5-2667-44AE-ACE9-0B2E267A5327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5C0AD-9852-4236-9EEB-F5BEC12B113D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2EBBA2-8FE1-4906-BD24-145EF9D6B1B8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72A66A-9635-4530-A0A2-5D55D7A98F91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8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7511CD-CFDE-4E03-88E7-A986F74E8755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F7C3B-DA57-4C33-B38F-1C8200B6DF03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EB39BA-CB11-4588-B731-47DBFEC4CC93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2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6B8DA-EDB5-4D99-B34A-8377FDFCF22A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8155D9-3732-4DD2-84FB-8B3F1C557ECD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8CEA4E-0A45-4E18-BABA-BEF2F2586834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81B76-D4C0-46DC-AC03-23B02EBB43F9}" type="datetime1">
              <a:rPr lang="ru-RU" noProof="0" smtClean="0"/>
              <a:t>22.10.2021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Полилиния 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 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Полилиния 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Полилиния 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Полилиния 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Полилиния 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Полилиния 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Полилиния 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Полилиния 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Полилиния 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Полилиния 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Полилиния 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Полилиния 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Полилиния 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Группа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Полилиния 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Полилиния 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Полилиния 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Полилиния 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Полилиния 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Полилиния 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Полилиния 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Полилиния 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Полилиния 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Полилиния 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Полилиния 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Полилиния 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Прямоугольник 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3DAD20-28AD-41AB-ADBD-29944A105C34}" type="datetime1">
              <a:rPr lang="ru-RU" noProof="1" smtClean="0"/>
              <a:t>22.10.2021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Прямоугольник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 useBgFill="1"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 noProof="1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en-US" sz="8800" noProof="1">
                <a:solidFill>
                  <a:srgbClr val="FEFFFF"/>
                </a:solidFill>
              </a:rPr>
              <a:t>Philip Kahn</a:t>
            </a:r>
            <a:endParaRPr lang="ru-RU" sz="8800" noProof="1">
              <a:solidFill>
                <a:srgbClr val="FEFFFF"/>
              </a:solidFill>
            </a:endParaRPr>
          </a:p>
        </p:txBody>
      </p:sp>
      <p:pic>
        <p:nvPicPr>
          <p:cNvPr id="7" name="Рисунок 6" descr="Абстрактный рисунок зданий деловой части города крупным планом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Полилиния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r>
              <a:rPr lang="en-US" sz="1600" noProof="1">
                <a:solidFill>
                  <a:srgbClr val="FEFFFF"/>
                </a:solidFill>
              </a:rPr>
              <a:t>project</a:t>
            </a:r>
            <a:endParaRPr lang="ru-RU" sz="1600" noProof="1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2E927D8-ADB2-4033-8A52-4CC92C95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291" t="15238" r="35159"/>
          <a:stretch/>
        </p:blipFill>
        <p:spPr>
          <a:xfrm flipH="1">
            <a:off x="5268686" y="0"/>
            <a:ext cx="6923313" cy="6857999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766D0F6-6BB1-42C1-8D36-1BDC82D3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92" y="1221672"/>
            <a:ext cx="4953292" cy="1377666"/>
          </a:xfrm>
        </p:spPr>
        <p:txBody>
          <a:bodyPr>
            <a:normAutofit fontScale="90000"/>
          </a:bodyPr>
          <a:lstStyle/>
          <a:p>
            <a:r>
              <a:rPr lang="en-US" sz="5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Philip Kahn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ru-RU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E4493-DEF9-4C29-89EE-0C0089285532}"/>
              </a:ext>
            </a:extLst>
          </p:cNvPr>
          <p:cNvSpPr txBox="1"/>
          <p:nvPr/>
        </p:nvSpPr>
        <p:spPr>
          <a:xfrm>
            <a:off x="315390" y="2367971"/>
            <a:ext cx="4953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was born on March 16, 1952 (age 69) in Paris. </a:t>
            </a:r>
          </a:p>
          <a:p>
            <a:endParaRPr lang="en-US" sz="2400" dirty="0"/>
          </a:p>
          <a:p>
            <a:r>
              <a:rPr lang="en-US" sz="2400" dirty="0"/>
              <a:t>Studied in Switzerland and France. </a:t>
            </a:r>
          </a:p>
          <a:p>
            <a:endParaRPr lang="en-US" sz="2400" dirty="0"/>
          </a:p>
          <a:p>
            <a:r>
              <a:rPr lang="en-US" sz="2400" dirty="0"/>
              <a:t>Received a master's degree in mathematics and musicology.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766D0F6-6BB1-42C1-8D36-1BDC82D3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40" y="1936047"/>
            <a:ext cx="5584582" cy="359835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Creator of the first solution for instant photo sharing in public networks</a:t>
            </a:r>
            <a:br>
              <a:rPr lang="ru-RU" sz="2400" dirty="0"/>
            </a:br>
            <a:br>
              <a:rPr lang="ru-RU" sz="2400" dirty="0"/>
            </a:br>
            <a:r>
              <a:rPr lang="en-US" sz="2400" dirty="0"/>
              <a:t>Software developer for the first personal computer based on a microprocessor</a:t>
            </a:r>
            <a:br>
              <a:rPr lang="ru-RU" sz="2400" dirty="0"/>
            </a:br>
            <a:br>
              <a:rPr lang="ru-RU" sz="2400" dirty="0"/>
            </a:br>
            <a:r>
              <a:rPr lang="en-US" sz="2400" dirty="0"/>
              <a:t>Author of 230 patents in the field of artificial intelligence, smartphones, wireless communication, synchronization, medical technologies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0088DA5-3E42-49D1-99EF-936A1DFE6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404" t="13459" r="4686" b="36210"/>
          <a:stretch/>
        </p:blipFill>
        <p:spPr>
          <a:xfrm>
            <a:off x="5859625" y="4554"/>
            <a:ext cx="6332375" cy="6853446"/>
          </a:xfrm>
        </p:spPr>
      </p:pic>
    </p:spTree>
    <p:extLst>
      <p:ext uri="{BB962C8B-B14F-4D97-AF65-F5344CB8AC3E}">
        <p14:creationId xmlns:p14="http://schemas.microsoft.com/office/powerpoint/2010/main" val="3132750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Полилиния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5CD899-683E-4DFB-9DC8-FC92F5C73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4CBC-51F3-4A66-B003-ED08A9CEEDEF}"/>
              </a:ext>
            </a:extLst>
          </p:cNvPr>
          <p:cNvSpPr txBox="1"/>
          <p:nvPr/>
        </p:nvSpPr>
        <p:spPr>
          <a:xfrm>
            <a:off x="9245495" y="183193"/>
            <a:ext cx="29465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June 11, 1997</a:t>
            </a:r>
          </a:p>
          <a:p>
            <a:r>
              <a:rPr lang="en-US" sz="3200" dirty="0"/>
              <a:t>Santa Cruz</a:t>
            </a:r>
          </a:p>
          <a:p>
            <a:r>
              <a:rPr lang="en-US" sz="3200" dirty="0"/>
              <a:t>California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8374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C2EDA6-E165-45AA-9FB1-B3149C475C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9657258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Другая 2">
      <a:dk1>
        <a:sysClr val="windowText" lastClr="000000"/>
      </a:dk1>
      <a:lt1>
        <a:sysClr val="window" lastClr="FFFFFF"/>
      </a:lt1>
      <a:dk2>
        <a:srgbClr val="3F3F3F"/>
      </a:dk2>
      <a:lt2>
        <a:srgbClr val="E3EACF"/>
      </a:lt2>
      <a:accent1>
        <a:srgbClr val="A53010"/>
      </a:accent1>
      <a:accent2>
        <a:srgbClr val="DE7E18"/>
      </a:accent2>
      <a:accent3>
        <a:srgbClr val="595959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91_TF89987290.potx" id="{FBA78702-D1FA-437C-833C-63CBE51ABFD7}" vid="{1773F167-4A4F-475A-A75C-D1624D65F5A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93</Words>
  <Application>Microsoft Office PowerPoint</Application>
  <PresentationFormat>Широкоэкранный</PresentationFormat>
  <Paragraphs>16</Paragraphs>
  <Slides>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Легкий дым</vt:lpstr>
      <vt:lpstr>Philip Kahn</vt:lpstr>
      <vt:lpstr>Philip Kahn </vt:lpstr>
      <vt:lpstr>Creator of the first solution for instant photo sharing in public networks  Software developer for the first personal computer based on a microprocessor  Author of 230 patents in the field of artificial intelligence, smartphones, wireless communication, synchronization, medical technologies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 Kahn</dc:title>
  <dc:creator>Кристина Гурина</dc:creator>
  <cp:lastModifiedBy>Кристина Гурина</cp:lastModifiedBy>
  <cp:revision>11</cp:revision>
  <dcterms:created xsi:type="dcterms:W3CDTF">2021-10-19T20:31:31Z</dcterms:created>
  <dcterms:modified xsi:type="dcterms:W3CDTF">2021-10-22T09:29:21Z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